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333" r:id="rId51"/>
    <p:sldId id="28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446"/>
    <p:restoredTop sz="94558"/>
  </p:normalViewPr>
  <p:slideViewPr>
    <p:cSldViewPr snapToGrid="0" snapToObjects="1">
      <p:cViewPr varScale="1">
        <p:scale>
          <a:sx n="75" d="100"/>
          <a:sy n="75" d="100"/>
        </p:scale>
        <p:origin x="160" y="1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16544</TotalTime>
  <Words>3220</Words>
  <Application>Microsoft Macintosh PowerPoint</Application>
  <PresentationFormat>On-screen Show (4:3)</PresentationFormat>
  <Paragraphs>660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665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271</cp:revision>
  <dcterms:created xsi:type="dcterms:W3CDTF">2016-04-18T21:29:35Z</dcterms:created>
  <dcterms:modified xsi:type="dcterms:W3CDTF">2019-08-10T19:11:41Z</dcterms:modified>
</cp:coreProperties>
</file>